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31a6d19f0bb44bae"/>
  </p:sldMasterIdLst>
  <p:sldIdLst>
    <p:sldId id="264" r:id="R760f9150849d4707"/>
    <p:sldId id="265" r:id="R3ec65c08512a4eef"/>
    <p:sldId id="266" r:id="R481abc2ab3684374"/>
    <p:sldId id="267" r:id="R5c1a72251d1848e3"/>
    <p:sldId id="268" r:id="R7852ad35ed0c4bc1"/>
    <p:sldId id="269" r:id="R975ec2e8eb514bb3"/>
    <p:sldId id="270" r:id="R1d88c13621a940d2"/>
    <p:sldId id="271" r:id="R9f518ab5e17e46ed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31a6d19f0bb44bae" /><Relationship Type="http://schemas.openxmlformats.org/officeDocument/2006/relationships/theme" Target="/ppt/slideMasters/theme/theme2.xml" Id="R8fa8d36116b248df" /><Relationship Type="http://schemas.openxmlformats.org/officeDocument/2006/relationships/slide" Target="/ppt/slides/slide9.xml" Id="R760f9150849d4707" /><Relationship Type="http://schemas.openxmlformats.org/officeDocument/2006/relationships/slide" Target="/ppt/slides/slidea.xml" Id="R3ec65c08512a4eef" /><Relationship Type="http://schemas.openxmlformats.org/officeDocument/2006/relationships/slide" Target="/ppt/slides/slideb.xml" Id="R481abc2ab3684374" /><Relationship Type="http://schemas.openxmlformats.org/officeDocument/2006/relationships/slide" Target="/ppt/slides/slidec.xml" Id="R5c1a72251d1848e3" /><Relationship Type="http://schemas.openxmlformats.org/officeDocument/2006/relationships/tableStyles" Target="/ppt/tableStyles.xml" Id="R25d8a36ab1f14436" /><Relationship Type="http://schemas.openxmlformats.org/officeDocument/2006/relationships/slide" Target="/ppt/slides/slided.xml" Id="R7852ad35ed0c4bc1" /><Relationship Type="http://schemas.openxmlformats.org/officeDocument/2006/relationships/slide" Target="/ppt/slides/slidee.xml" Id="R975ec2e8eb514bb3" /><Relationship Type="http://schemas.openxmlformats.org/officeDocument/2006/relationships/slide" Target="/ppt/slides/slidef.xml" Id="R1d88c13621a940d2" /><Relationship Type="http://schemas.openxmlformats.org/officeDocument/2006/relationships/slide" Target="/ppt/slides/slide10.xml" Id="R9f518ab5e17e46ed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b7769dcdfff4e10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0bbdb3a37cf4553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12618111b64041f4" /><Relationship Type="http://schemas.openxmlformats.org/officeDocument/2006/relationships/slideMaster" Target="/ppt/slideMasters/slideMaster2.xml" Id="Rfba5dc4f45a04690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95874b7b4f74955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12618111b64041f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8a50c8c078954af0" /><Relationship Type="http://schemas.openxmlformats.org/officeDocument/2006/relationships/slideLayout" Target="/ppt/slideLayouts/slideLayout2.xml" Id="Rbfe54a37b84643dd" /><Relationship Type="http://schemas.openxmlformats.org/officeDocument/2006/relationships/slideLayout" Target="/ppt/slideLayouts/slideLayout3.xml" Id="R4ad5b2324e244acf" /><Relationship Type="http://schemas.openxmlformats.org/officeDocument/2006/relationships/slideLayout" Target="/ppt/slideLayouts/slideLayout4.xml" Id="R67a3b4863cfd4597" /><Relationship Type="http://schemas.openxmlformats.org/officeDocument/2006/relationships/slideLayout" Target="/ppt/slideLayouts/slideLayout5.xml" Id="R5d8e9f5bdd474084" /><Relationship Type="http://schemas.openxmlformats.org/officeDocument/2006/relationships/image" Target="/ppt/media/image2.bin" Id="R97c56cbfcdc34d5f" /><Relationship Type="http://schemas.openxmlformats.org/officeDocument/2006/relationships/image" Target="/ppt/media/image.bin" Id="Rc8c1add180304bc2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97c56cbfcdc34d5f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c8c1add180304bc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67a3b4863cfd4597"/>
    <p:sldLayoutId id="2147483652" r:id="R4ad5b2324e244acf"/>
    <p:sldLayoutId id="2147483651" r:id="Rbfe54a37b84643dd"/>
    <p:sldLayoutId id="2147483654" r:id="R5d8e9f5bdd47408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5f1ee8814d14c80" /><Relationship Type="http://schemas.openxmlformats.org/officeDocument/2006/relationships/chart" Target="/ppt/slides/charts/chart29.xml" Id="R572bdf3bdd0347dd" /><Relationship Type="http://schemas.openxmlformats.org/officeDocument/2006/relationships/chart" Target="/ppt/slides/charts/chart2a.xml" Id="Rc7e89db9b8594f26" /><Relationship Type="http://schemas.openxmlformats.org/officeDocument/2006/relationships/chart" Target="/ppt/slides/charts/chart2b.xml" Id="R84aa43eb8a774860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e7d6d953a9ed4ef2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5b1bafb9856a4e9f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1e970e3eee814840" /><Relationship Type="http://schemas.openxmlformats.org/officeDocument/2006/relationships/slideLayout" Target="/ppt/slideLayouts/slideLayout5.xml" Id="Ra965459ff2074507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bf76f38860b4b2a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a733e048f3bf4d8d" /><Relationship Type="http://schemas.openxmlformats.org/officeDocument/2006/relationships/image" Target="/ppt/media/image4.bin" Id="R8deb64ccc9c6493b" /><Relationship Type="http://schemas.openxmlformats.org/officeDocument/2006/relationships/slideLayout" Target="/ppt/slideLayouts/slideLayout5.xml" Id="R782d28fc627c4185" /><Relationship Type="http://schemas.openxmlformats.org/officeDocument/2006/relationships/chart" Target="/ppt/slides/charts/chart15.xml" Id="R348ad06a65d04817" /><Relationship Type="http://schemas.openxmlformats.org/officeDocument/2006/relationships/chart" Target="/ppt/slides/charts/chart16.xml" Id="R4c9cda6d7c0f4f8f" /><Relationship Type="http://schemas.openxmlformats.org/officeDocument/2006/relationships/chart" Target="/ppt/slides/charts/chart17.xml" Id="R95e00ab8674649d5" /><Relationship Type="http://schemas.openxmlformats.org/officeDocument/2006/relationships/chart" Target="/ppt/slides/charts/chart18.xml" Id="R808c29fb21114564" /><Relationship Type="http://schemas.openxmlformats.org/officeDocument/2006/relationships/chart" Target="/ppt/slides/charts/chart19.xml" Id="R0e5c18f6f98c460b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97637fe55fa14b05" /><Relationship Type="http://schemas.openxmlformats.org/officeDocument/2006/relationships/image" Target="/ppt/media/image4.bin" Id="R8057ef0c34a445bf" /><Relationship Type="http://schemas.openxmlformats.org/officeDocument/2006/relationships/slideLayout" Target="/ppt/slideLayouts/slideLayout5.xml" Id="Rd52ec42757f7494c" /><Relationship Type="http://schemas.openxmlformats.org/officeDocument/2006/relationships/chart" Target="/ppt/slides/charts/chart1b.xml" Id="Rd6a3e40ba69a44a1" /><Relationship Type="http://schemas.openxmlformats.org/officeDocument/2006/relationships/chart" Target="/ppt/slides/charts/chart1c.xml" Id="R10df93ad4e7b424c" /><Relationship Type="http://schemas.openxmlformats.org/officeDocument/2006/relationships/chart" Target="/ppt/slides/charts/chart1d.xml" Id="Rf286261730f8475c" /><Relationship Type="http://schemas.openxmlformats.org/officeDocument/2006/relationships/chart" Target="/ppt/slides/charts/chart1e.xml" Id="R6866562d17b14bb2" /><Relationship Type="http://schemas.openxmlformats.org/officeDocument/2006/relationships/chart" Target="/ppt/slides/charts/chart1f.xml" Id="R6a9080829d65455a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43a8655e374f48b0" /><Relationship Type="http://schemas.openxmlformats.org/officeDocument/2006/relationships/image" Target="/ppt/media/image4.bin" Id="Racb86479d9364153" /><Relationship Type="http://schemas.openxmlformats.org/officeDocument/2006/relationships/slideLayout" Target="/ppt/slideLayouts/slideLayout5.xml" Id="Ra183ea46a83d482f" /><Relationship Type="http://schemas.openxmlformats.org/officeDocument/2006/relationships/chart" Target="/ppt/slides/charts/chart21.xml" Id="R17be8ec1b3da4b1b" /><Relationship Type="http://schemas.openxmlformats.org/officeDocument/2006/relationships/chart" Target="/ppt/slides/charts/chart22.xml" Id="Rb66676dd94034ddb" /><Relationship Type="http://schemas.openxmlformats.org/officeDocument/2006/relationships/chart" Target="/ppt/slides/charts/chart23.xml" Id="Ra295474afdf049e5" /><Relationship Type="http://schemas.openxmlformats.org/officeDocument/2006/relationships/chart" Target="/ppt/slides/charts/chart24.xml" Id="R6510929fa69c4f03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Smörgatan 80 och 100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5.619318</c:v>
              </c:pt>
              <c:pt idx="1">
                <c:v>4.960000</c:v>
              </c:pt>
              <c:pt idx="2">
                <c:v>5.516129</c:v>
              </c:pt>
              <c:pt idx="3">
                <c:v>5.618182</c:v>
              </c:pt>
              <c:pt idx="4">
                <c:v>5.200000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Saltkråkan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6.107143</c:v>
              </c:pt>
              <c:pt idx="1">
                <c:v>5.315789</c:v>
              </c:pt>
              <c:pt idx="2">
                <c:v>6.263158</c:v>
              </c:pt>
              <c:pt idx="3">
                <c:v>6.166667</c:v>
              </c:pt>
              <c:pt idx="4">
                <c:v>5.857143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2012</c:v>
              </c:pt>
            </c:strLit>
          </c:cat>
          <c:val>
            <c:numLit>
              <c:formatCode>General</c:formatCode>
              <c:ptCount val="3"/>
              <c:pt idx="0">
                <c:v>0.571429</c:v>
              </c:pt>
              <c:pt idx="1">
                <c:v>0.285714</c:v>
              </c:pt>
              <c:pt idx="2">
                <c:v>0.142857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0.714286</c:v>
              </c:pt>
              <c:pt idx="1">
                <c:v>0.285714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Saltkråkan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72bdf3bdd0347dd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7e89db9b8594f26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4aa43eb8a77486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Saltkråkan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Smörgatan 80 och 100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Saltkråkan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1e970e3eee81484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Saltkråkan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48ad06a65d0481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c9cda6d7c0f4f8f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5e00ab8674649d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08c29fb2111456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e5c18f6f98c460b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733e048f3bf4d8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deb64ccc9c6493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Saltkråkan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6a3e40ba69a44a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0df93ad4e7b424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286261730f8475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866562d17b14bb2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a9080829d65455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7637fe55fa14b0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057ef0c34a445b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Saltkråkan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7be8ec1b3da4b1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66676dd94034dd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295474afdf049e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510929fa69c4f0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3a8655e374f48b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cb86479d936415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2017-02-20T14:02:33.086Z</dcterms:created>
  <dcterms:modified xsi:type="dcterms:W3CDTF">2017-02-20T14:02:33.086Z</dcterms:modified>
</cp:coreProperties>
</file>